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  <p:sldMasterId id="2147483744" r:id="rId10"/>
  </p:sldMasterIdLst>
  <p:notesMasterIdLst>
    <p:notesMasterId r:id="rId180"/>
  </p:notesMasterIdLst>
  <p:sldIdLst>
    <p:sldId id="256" r:id="rId11"/>
    <p:sldId id="2235" r:id="rId12"/>
    <p:sldId id="2245" r:id="rId13"/>
    <p:sldId id="2246" r:id="rId14"/>
    <p:sldId id="2247" r:id="rId15"/>
    <p:sldId id="2244" r:id="rId16"/>
    <p:sldId id="2242" r:id="rId17"/>
    <p:sldId id="2243" r:id="rId18"/>
    <p:sldId id="2241" r:id="rId19"/>
    <p:sldId id="2186" r:id="rId20"/>
    <p:sldId id="2236" r:id="rId21"/>
    <p:sldId id="2234" r:id="rId22"/>
    <p:sldId id="2233" r:id="rId23"/>
    <p:sldId id="2221" r:id="rId24"/>
    <p:sldId id="2222" r:id="rId25"/>
    <p:sldId id="2220" r:id="rId26"/>
    <p:sldId id="2198" r:id="rId27"/>
    <p:sldId id="2197" r:id="rId28"/>
    <p:sldId id="2199" r:id="rId29"/>
    <p:sldId id="2200" r:id="rId30"/>
    <p:sldId id="2201" r:id="rId31"/>
    <p:sldId id="2196" r:id="rId32"/>
    <p:sldId id="2183" r:id="rId33"/>
    <p:sldId id="2180" r:id="rId34"/>
    <p:sldId id="2181" r:id="rId35"/>
    <p:sldId id="2182" r:id="rId36"/>
    <p:sldId id="2184" r:id="rId37"/>
    <p:sldId id="2185" r:id="rId38"/>
    <p:sldId id="2179" r:id="rId39"/>
    <p:sldId id="2239" r:id="rId40"/>
    <p:sldId id="2170" r:id="rId41"/>
    <p:sldId id="1195" r:id="rId42"/>
    <p:sldId id="2028" r:id="rId43"/>
    <p:sldId id="2238" r:id="rId44"/>
    <p:sldId id="2029" r:id="rId45"/>
    <p:sldId id="2171" r:id="rId46"/>
    <p:sldId id="2030" r:id="rId47"/>
    <p:sldId id="2031" r:id="rId48"/>
    <p:sldId id="2237" r:id="rId49"/>
    <p:sldId id="2032" r:id="rId50"/>
    <p:sldId id="2240" r:id="rId51"/>
    <p:sldId id="2033" r:id="rId52"/>
    <p:sldId id="2026" r:id="rId53"/>
    <p:sldId id="2211" r:id="rId54"/>
    <p:sldId id="1719" r:id="rId55"/>
    <p:sldId id="1194" r:id="rId56"/>
    <p:sldId id="1029" r:id="rId57"/>
    <p:sldId id="792" r:id="rId58"/>
    <p:sldId id="1028" r:id="rId59"/>
    <p:sldId id="534" r:id="rId60"/>
    <p:sldId id="789" r:id="rId61"/>
    <p:sldId id="790" r:id="rId62"/>
    <p:sldId id="791" r:id="rId63"/>
    <p:sldId id="787" r:id="rId64"/>
    <p:sldId id="2204" r:id="rId65"/>
    <p:sldId id="2203" r:id="rId66"/>
    <p:sldId id="2202" r:id="rId67"/>
    <p:sldId id="786" r:id="rId68"/>
    <p:sldId id="788" r:id="rId69"/>
    <p:sldId id="794" r:id="rId70"/>
    <p:sldId id="2209" r:id="rId71"/>
    <p:sldId id="2210" r:id="rId72"/>
    <p:sldId id="795" r:id="rId73"/>
    <p:sldId id="796" r:id="rId74"/>
    <p:sldId id="2232" r:id="rId75"/>
    <p:sldId id="2231" r:id="rId76"/>
    <p:sldId id="785" r:id="rId77"/>
    <p:sldId id="2230" r:id="rId78"/>
    <p:sldId id="536" r:id="rId79"/>
    <p:sldId id="535" r:id="rId80"/>
    <p:sldId id="661" r:id="rId81"/>
    <p:sldId id="662" r:id="rId82"/>
    <p:sldId id="1384" r:id="rId83"/>
    <p:sldId id="2195" r:id="rId84"/>
    <p:sldId id="302" r:id="rId85"/>
    <p:sldId id="413" r:id="rId86"/>
    <p:sldId id="1620" r:id="rId87"/>
    <p:sldId id="414" r:id="rId88"/>
    <p:sldId id="1622" r:id="rId89"/>
    <p:sldId id="411" r:id="rId90"/>
    <p:sldId id="1624" r:id="rId91"/>
    <p:sldId id="1625" r:id="rId92"/>
    <p:sldId id="1623" r:id="rId93"/>
    <p:sldId id="260" r:id="rId94"/>
    <p:sldId id="261" r:id="rId95"/>
    <p:sldId id="262" r:id="rId96"/>
    <p:sldId id="264" r:id="rId97"/>
    <p:sldId id="266" r:id="rId98"/>
    <p:sldId id="270" r:id="rId99"/>
    <p:sldId id="269" r:id="rId100"/>
    <p:sldId id="275" r:id="rId101"/>
    <p:sldId id="276" r:id="rId102"/>
    <p:sldId id="277" r:id="rId103"/>
    <p:sldId id="1537" r:id="rId104"/>
    <p:sldId id="1538" r:id="rId105"/>
    <p:sldId id="289" r:id="rId106"/>
    <p:sldId id="1536" r:id="rId107"/>
    <p:sldId id="290" r:id="rId108"/>
    <p:sldId id="305" r:id="rId109"/>
    <p:sldId id="2226" r:id="rId110"/>
    <p:sldId id="2225" r:id="rId111"/>
    <p:sldId id="1850" r:id="rId112"/>
    <p:sldId id="2224" r:id="rId113"/>
    <p:sldId id="2223" r:id="rId114"/>
    <p:sldId id="2217" r:id="rId115"/>
    <p:sldId id="2218" r:id="rId116"/>
    <p:sldId id="2219" r:id="rId117"/>
    <p:sldId id="2216" r:id="rId118"/>
    <p:sldId id="2193" r:id="rId119"/>
    <p:sldId id="2192" r:id="rId120"/>
    <p:sldId id="2191" r:id="rId121"/>
    <p:sldId id="2190" r:id="rId122"/>
    <p:sldId id="1851" r:id="rId123"/>
    <p:sldId id="1328" r:id="rId124"/>
    <p:sldId id="1911" r:id="rId125"/>
    <p:sldId id="321" r:id="rId126"/>
    <p:sldId id="326" r:id="rId127"/>
    <p:sldId id="2206" r:id="rId128"/>
    <p:sldId id="325" r:id="rId129"/>
    <p:sldId id="2207" r:id="rId130"/>
    <p:sldId id="2208" r:id="rId131"/>
    <p:sldId id="327" r:id="rId132"/>
    <p:sldId id="328" r:id="rId133"/>
    <p:sldId id="329" r:id="rId134"/>
    <p:sldId id="2228" r:id="rId135"/>
    <p:sldId id="332" r:id="rId136"/>
    <p:sldId id="2229" r:id="rId137"/>
    <p:sldId id="2227" r:id="rId138"/>
    <p:sldId id="1495" r:id="rId139"/>
    <p:sldId id="1496" r:id="rId140"/>
    <p:sldId id="1494" r:id="rId141"/>
    <p:sldId id="362" r:id="rId142"/>
    <p:sldId id="336" r:id="rId143"/>
    <p:sldId id="340" r:id="rId144"/>
    <p:sldId id="337" r:id="rId145"/>
    <p:sldId id="338" r:id="rId146"/>
    <p:sldId id="339" r:id="rId147"/>
    <p:sldId id="367" r:id="rId148"/>
    <p:sldId id="2215" r:id="rId149"/>
    <p:sldId id="2172" r:id="rId150"/>
    <p:sldId id="1193" r:id="rId151"/>
    <p:sldId id="1192" r:id="rId152"/>
    <p:sldId id="798" r:id="rId153"/>
    <p:sldId id="368" r:id="rId154"/>
    <p:sldId id="369" r:id="rId155"/>
    <p:sldId id="370" r:id="rId156"/>
    <p:sldId id="371" r:id="rId157"/>
    <p:sldId id="372" r:id="rId158"/>
    <p:sldId id="373" r:id="rId159"/>
    <p:sldId id="374" r:id="rId160"/>
    <p:sldId id="377" r:id="rId161"/>
    <p:sldId id="1179" r:id="rId162"/>
    <p:sldId id="2205" r:id="rId163"/>
    <p:sldId id="1180" r:id="rId164"/>
    <p:sldId id="2027" r:id="rId165"/>
    <p:sldId id="2187" r:id="rId166"/>
    <p:sldId id="2188" r:id="rId167"/>
    <p:sldId id="2189" r:id="rId168"/>
    <p:sldId id="347" r:id="rId169"/>
    <p:sldId id="2174" r:id="rId170"/>
    <p:sldId id="2175" r:id="rId171"/>
    <p:sldId id="2176" r:id="rId172"/>
    <p:sldId id="2177" r:id="rId173"/>
    <p:sldId id="2178" r:id="rId174"/>
    <p:sldId id="2173" r:id="rId175"/>
    <p:sldId id="348" r:id="rId176"/>
    <p:sldId id="357" r:id="rId177"/>
    <p:sldId id="365" r:id="rId178"/>
    <p:sldId id="350" r:id="rId179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60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89.xml"/><Relationship Id="rId98" Type="http://schemas.openxmlformats.org/officeDocument/2006/relationships/slide" Target="slides/slide88.xml"/><Relationship Id="rId97" Type="http://schemas.openxmlformats.org/officeDocument/2006/relationships/slide" Target="slides/slide87.xml"/><Relationship Id="rId96" Type="http://schemas.openxmlformats.org/officeDocument/2006/relationships/slide" Target="slides/slide86.xml"/><Relationship Id="rId95" Type="http://schemas.openxmlformats.org/officeDocument/2006/relationships/slide" Target="slides/slide85.xml"/><Relationship Id="rId94" Type="http://schemas.openxmlformats.org/officeDocument/2006/relationships/slide" Target="slides/slide84.xml"/><Relationship Id="rId93" Type="http://schemas.openxmlformats.org/officeDocument/2006/relationships/slide" Target="slides/slide83.xml"/><Relationship Id="rId92" Type="http://schemas.openxmlformats.org/officeDocument/2006/relationships/slide" Target="slides/slide82.xml"/><Relationship Id="rId91" Type="http://schemas.openxmlformats.org/officeDocument/2006/relationships/slide" Target="slides/slide81.xml"/><Relationship Id="rId90" Type="http://schemas.openxmlformats.org/officeDocument/2006/relationships/slide" Target="slides/slide80.xml"/><Relationship Id="rId9" Type="http://schemas.openxmlformats.org/officeDocument/2006/relationships/slideMaster" Target="slideMasters/slideMaster8.xml"/><Relationship Id="rId89" Type="http://schemas.openxmlformats.org/officeDocument/2006/relationships/slide" Target="slides/slide79.xml"/><Relationship Id="rId88" Type="http://schemas.openxmlformats.org/officeDocument/2006/relationships/slide" Target="slides/slide78.xml"/><Relationship Id="rId87" Type="http://schemas.openxmlformats.org/officeDocument/2006/relationships/slide" Target="slides/slide77.xml"/><Relationship Id="rId86" Type="http://schemas.openxmlformats.org/officeDocument/2006/relationships/slide" Target="slides/slide76.xml"/><Relationship Id="rId85" Type="http://schemas.openxmlformats.org/officeDocument/2006/relationships/slide" Target="slides/slide75.xml"/><Relationship Id="rId84" Type="http://schemas.openxmlformats.org/officeDocument/2006/relationships/slide" Target="slides/slide74.xml"/><Relationship Id="rId83" Type="http://schemas.openxmlformats.org/officeDocument/2006/relationships/slide" Target="slides/slide73.xml"/><Relationship Id="rId82" Type="http://schemas.openxmlformats.org/officeDocument/2006/relationships/slide" Target="slides/slide72.xml"/><Relationship Id="rId81" Type="http://schemas.openxmlformats.org/officeDocument/2006/relationships/slide" Target="slides/slide71.xml"/><Relationship Id="rId80" Type="http://schemas.openxmlformats.org/officeDocument/2006/relationships/slide" Target="slides/slide70.xml"/><Relationship Id="rId8" Type="http://schemas.openxmlformats.org/officeDocument/2006/relationships/slideMaster" Target="slideMasters/slideMaster7.xml"/><Relationship Id="rId79" Type="http://schemas.openxmlformats.org/officeDocument/2006/relationships/slide" Target="slides/slide69.xml"/><Relationship Id="rId78" Type="http://schemas.openxmlformats.org/officeDocument/2006/relationships/slide" Target="slides/slide68.xml"/><Relationship Id="rId77" Type="http://schemas.openxmlformats.org/officeDocument/2006/relationships/slide" Target="slides/slide67.xml"/><Relationship Id="rId76" Type="http://schemas.openxmlformats.org/officeDocument/2006/relationships/slide" Target="slides/slide66.xml"/><Relationship Id="rId75" Type="http://schemas.openxmlformats.org/officeDocument/2006/relationships/slide" Target="slides/slide65.xml"/><Relationship Id="rId74" Type="http://schemas.openxmlformats.org/officeDocument/2006/relationships/slide" Target="slides/slide64.xml"/><Relationship Id="rId73" Type="http://schemas.openxmlformats.org/officeDocument/2006/relationships/slide" Target="slides/slide63.xml"/><Relationship Id="rId72" Type="http://schemas.openxmlformats.org/officeDocument/2006/relationships/slide" Target="slides/slide62.xml"/><Relationship Id="rId71" Type="http://schemas.openxmlformats.org/officeDocument/2006/relationships/slide" Target="slides/slide61.xml"/><Relationship Id="rId70" Type="http://schemas.openxmlformats.org/officeDocument/2006/relationships/slide" Target="slides/slide60.xml"/><Relationship Id="rId7" Type="http://schemas.openxmlformats.org/officeDocument/2006/relationships/slideMaster" Target="slideMasters/slideMaster6.xml"/><Relationship Id="rId69" Type="http://schemas.openxmlformats.org/officeDocument/2006/relationships/slide" Target="slides/slide59.xml"/><Relationship Id="rId68" Type="http://schemas.openxmlformats.org/officeDocument/2006/relationships/slide" Target="slides/slide58.xml"/><Relationship Id="rId67" Type="http://schemas.openxmlformats.org/officeDocument/2006/relationships/slide" Target="slides/slide57.xml"/><Relationship Id="rId66" Type="http://schemas.openxmlformats.org/officeDocument/2006/relationships/slide" Target="slides/slide56.xml"/><Relationship Id="rId65" Type="http://schemas.openxmlformats.org/officeDocument/2006/relationships/slide" Target="slides/slide55.xml"/><Relationship Id="rId64" Type="http://schemas.openxmlformats.org/officeDocument/2006/relationships/slide" Target="slides/slide54.xml"/><Relationship Id="rId63" Type="http://schemas.openxmlformats.org/officeDocument/2006/relationships/slide" Target="slides/slide53.xml"/><Relationship Id="rId62" Type="http://schemas.openxmlformats.org/officeDocument/2006/relationships/slide" Target="slides/slide52.xml"/><Relationship Id="rId61" Type="http://schemas.openxmlformats.org/officeDocument/2006/relationships/slide" Target="slides/slide51.xml"/><Relationship Id="rId60" Type="http://schemas.openxmlformats.org/officeDocument/2006/relationships/slide" Target="slides/slide50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49.xml"/><Relationship Id="rId58" Type="http://schemas.openxmlformats.org/officeDocument/2006/relationships/slide" Target="slides/slide48.xml"/><Relationship Id="rId57" Type="http://schemas.openxmlformats.org/officeDocument/2006/relationships/slide" Target="slides/slide47.xml"/><Relationship Id="rId56" Type="http://schemas.openxmlformats.org/officeDocument/2006/relationships/slide" Target="slides/slide46.xml"/><Relationship Id="rId55" Type="http://schemas.openxmlformats.org/officeDocument/2006/relationships/slide" Target="slides/slide45.xml"/><Relationship Id="rId54" Type="http://schemas.openxmlformats.org/officeDocument/2006/relationships/slide" Target="slides/slide44.xml"/><Relationship Id="rId53" Type="http://schemas.openxmlformats.org/officeDocument/2006/relationships/slide" Target="slides/slide43.xml"/><Relationship Id="rId52" Type="http://schemas.openxmlformats.org/officeDocument/2006/relationships/slide" Target="slides/slide42.xml"/><Relationship Id="rId51" Type="http://schemas.openxmlformats.org/officeDocument/2006/relationships/slide" Target="slides/slide41.xml"/><Relationship Id="rId50" Type="http://schemas.openxmlformats.org/officeDocument/2006/relationships/slide" Target="slides/slide40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9.xml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0" Type="http://schemas.openxmlformats.org/officeDocument/2006/relationships/slide" Target="slides/slide30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3" Type="http://schemas.openxmlformats.org/officeDocument/2006/relationships/tableStyles" Target="tableStyles.xml"/><Relationship Id="rId182" Type="http://schemas.openxmlformats.org/officeDocument/2006/relationships/viewProps" Target="viewProps.xml"/><Relationship Id="rId181" Type="http://schemas.openxmlformats.org/officeDocument/2006/relationships/presProps" Target="presProps.xml"/><Relationship Id="rId180" Type="http://schemas.openxmlformats.org/officeDocument/2006/relationships/notesMaster" Target="notesMasters/notesMaster1.xml"/><Relationship Id="rId18" Type="http://schemas.openxmlformats.org/officeDocument/2006/relationships/slide" Target="slides/slide8.xml"/><Relationship Id="rId179" Type="http://schemas.openxmlformats.org/officeDocument/2006/relationships/slide" Target="slides/slide169.xml"/><Relationship Id="rId178" Type="http://schemas.openxmlformats.org/officeDocument/2006/relationships/slide" Target="slides/slide168.xml"/><Relationship Id="rId177" Type="http://schemas.openxmlformats.org/officeDocument/2006/relationships/slide" Target="slides/slide167.xml"/><Relationship Id="rId176" Type="http://schemas.openxmlformats.org/officeDocument/2006/relationships/slide" Target="slides/slide166.xml"/><Relationship Id="rId175" Type="http://schemas.openxmlformats.org/officeDocument/2006/relationships/slide" Target="slides/slide165.xml"/><Relationship Id="rId174" Type="http://schemas.openxmlformats.org/officeDocument/2006/relationships/slide" Target="slides/slide164.xml"/><Relationship Id="rId173" Type="http://schemas.openxmlformats.org/officeDocument/2006/relationships/slide" Target="slides/slide163.xml"/><Relationship Id="rId172" Type="http://schemas.openxmlformats.org/officeDocument/2006/relationships/slide" Target="slides/slide162.xml"/><Relationship Id="rId171" Type="http://schemas.openxmlformats.org/officeDocument/2006/relationships/slide" Target="slides/slide161.xml"/><Relationship Id="rId170" Type="http://schemas.openxmlformats.org/officeDocument/2006/relationships/slide" Target="slides/slide160.xml"/><Relationship Id="rId17" Type="http://schemas.openxmlformats.org/officeDocument/2006/relationships/slide" Target="slides/slide7.xml"/><Relationship Id="rId169" Type="http://schemas.openxmlformats.org/officeDocument/2006/relationships/slide" Target="slides/slide159.xml"/><Relationship Id="rId168" Type="http://schemas.openxmlformats.org/officeDocument/2006/relationships/slide" Target="slides/slide158.xml"/><Relationship Id="rId167" Type="http://schemas.openxmlformats.org/officeDocument/2006/relationships/slide" Target="slides/slide157.xml"/><Relationship Id="rId166" Type="http://schemas.openxmlformats.org/officeDocument/2006/relationships/slide" Target="slides/slide156.xml"/><Relationship Id="rId165" Type="http://schemas.openxmlformats.org/officeDocument/2006/relationships/slide" Target="slides/slide155.xml"/><Relationship Id="rId164" Type="http://schemas.openxmlformats.org/officeDocument/2006/relationships/slide" Target="slides/slide154.xml"/><Relationship Id="rId163" Type="http://schemas.openxmlformats.org/officeDocument/2006/relationships/slide" Target="slides/slide153.xml"/><Relationship Id="rId162" Type="http://schemas.openxmlformats.org/officeDocument/2006/relationships/slide" Target="slides/slide152.xml"/><Relationship Id="rId161" Type="http://schemas.openxmlformats.org/officeDocument/2006/relationships/slide" Target="slides/slide151.xml"/><Relationship Id="rId160" Type="http://schemas.openxmlformats.org/officeDocument/2006/relationships/slide" Target="slides/slide150.xml"/><Relationship Id="rId16" Type="http://schemas.openxmlformats.org/officeDocument/2006/relationships/slide" Target="slides/slide6.xml"/><Relationship Id="rId159" Type="http://schemas.openxmlformats.org/officeDocument/2006/relationships/slide" Target="slides/slide149.xml"/><Relationship Id="rId158" Type="http://schemas.openxmlformats.org/officeDocument/2006/relationships/slide" Target="slides/slide148.xml"/><Relationship Id="rId157" Type="http://schemas.openxmlformats.org/officeDocument/2006/relationships/slide" Target="slides/slide147.xml"/><Relationship Id="rId156" Type="http://schemas.openxmlformats.org/officeDocument/2006/relationships/slide" Target="slides/slide146.xml"/><Relationship Id="rId155" Type="http://schemas.openxmlformats.org/officeDocument/2006/relationships/slide" Target="slides/slide145.xml"/><Relationship Id="rId154" Type="http://schemas.openxmlformats.org/officeDocument/2006/relationships/slide" Target="slides/slide144.xml"/><Relationship Id="rId153" Type="http://schemas.openxmlformats.org/officeDocument/2006/relationships/slide" Target="slides/slide143.xml"/><Relationship Id="rId152" Type="http://schemas.openxmlformats.org/officeDocument/2006/relationships/slide" Target="slides/slide142.xml"/><Relationship Id="rId151" Type="http://schemas.openxmlformats.org/officeDocument/2006/relationships/slide" Target="slides/slide141.xml"/><Relationship Id="rId150" Type="http://schemas.openxmlformats.org/officeDocument/2006/relationships/slide" Target="slides/slide140.xml"/><Relationship Id="rId15" Type="http://schemas.openxmlformats.org/officeDocument/2006/relationships/slide" Target="slides/slide5.xml"/><Relationship Id="rId149" Type="http://schemas.openxmlformats.org/officeDocument/2006/relationships/slide" Target="slides/slide139.xml"/><Relationship Id="rId148" Type="http://schemas.openxmlformats.org/officeDocument/2006/relationships/slide" Target="slides/slide138.xml"/><Relationship Id="rId147" Type="http://schemas.openxmlformats.org/officeDocument/2006/relationships/slide" Target="slides/slide137.xml"/><Relationship Id="rId146" Type="http://schemas.openxmlformats.org/officeDocument/2006/relationships/slide" Target="slides/slide136.xml"/><Relationship Id="rId145" Type="http://schemas.openxmlformats.org/officeDocument/2006/relationships/slide" Target="slides/slide135.xml"/><Relationship Id="rId144" Type="http://schemas.openxmlformats.org/officeDocument/2006/relationships/slide" Target="slides/slide134.xml"/><Relationship Id="rId143" Type="http://schemas.openxmlformats.org/officeDocument/2006/relationships/slide" Target="slides/slide133.xml"/><Relationship Id="rId142" Type="http://schemas.openxmlformats.org/officeDocument/2006/relationships/slide" Target="slides/slide132.xml"/><Relationship Id="rId141" Type="http://schemas.openxmlformats.org/officeDocument/2006/relationships/slide" Target="slides/slide131.xml"/><Relationship Id="rId140" Type="http://schemas.openxmlformats.org/officeDocument/2006/relationships/slide" Target="slides/slide130.xml"/><Relationship Id="rId14" Type="http://schemas.openxmlformats.org/officeDocument/2006/relationships/slide" Target="slides/slide4.xml"/><Relationship Id="rId139" Type="http://schemas.openxmlformats.org/officeDocument/2006/relationships/slide" Target="slides/slide129.xml"/><Relationship Id="rId138" Type="http://schemas.openxmlformats.org/officeDocument/2006/relationships/slide" Target="slides/slide128.xml"/><Relationship Id="rId137" Type="http://schemas.openxmlformats.org/officeDocument/2006/relationships/slide" Target="slides/slide127.xml"/><Relationship Id="rId136" Type="http://schemas.openxmlformats.org/officeDocument/2006/relationships/slide" Target="slides/slide126.xml"/><Relationship Id="rId135" Type="http://schemas.openxmlformats.org/officeDocument/2006/relationships/slide" Target="slides/slide125.xml"/><Relationship Id="rId134" Type="http://schemas.openxmlformats.org/officeDocument/2006/relationships/slide" Target="slides/slide124.xml"/><Relationship Id="rId133" Type="http://schemas.openxmlformats.org/officeDocument/2006/relationships/slide" Target="slides/slide123.xml"/><Relationship Id="rId132" Type="http://schemas.openxmlformats.org/officeDocument/2006/relationships/slide" Target="slides/slide122.xml"/><Relationship Id="rId131" Type="http://schemas.openxmlformats.org/officeDocument/2006/relationships/slide" Target="slides/slide121.xml"/><Relationship Id="rId130" Type="http://schemas.openxmlformats.org/officeDocument/2006/relationships/slide" Target="slides/slide120.xml"/><Relationship Id="rId13" Type="http://schemas.openxmlformats.org/officeDocument/2006/relationships/slide" Target="slides/slide3.xml"/><Relationship Id="rId129" Type="http://schemas.openxmlformats.org/officeDocument/2006/relationships/slide" Target="slides/slide119.xml"/><Relationship Id="rId128" Type="http://schemas.openxmlformats.org/officeDocument/2006/relationships/slide" Target="slides/slide118.xml"/><Relationship Id="rId127" Type="http://schemas.openxmlformats.org/officeDocument/2006/relationships/slide" Target="slides/slide117.xml"/><Relationship Id="rId126" Type="http://schemas.openxmlformats.org/officeDocument/2006/relationships/slide" Target="slides/slide116.xml"/><Relationship Id="rId125" Type="http://schemas.openxmlformats.org/officeDocument/2006/relationships/slide" Target="slides/slide115.xml"/><Relationship Id="rId124" Type="http://schemas.openxmlformats.org/officeDocument/2006/relationships/slide" Target="slides/slide114.xml"/><Relationship Id="rId123" Type="http://schemas.openxmlformats.org/officeDocument/2006/relationships/slide" Target="slides/slide113.xml"/><Relationship Id="rId122" Type="http://schemas.openxmlformats.org/officeDocument/2006/relationships/slide" Target="slides/slide112.xml"/><Relationship Id="rId121" Type="http://schemas.openxmlformats.org/officeDocument/2006/relationships/slide" Target="slides/slide111.xml"/><Relationship Id="rId120" Type="http://schemas.openxmlformats.org/officeDocument/2006/relationships/slide" Target="slides/slide110.xml"/><Relationship Id="rId12" Type="http://schemas.openxmlformats.org/officeDocument/2006/relationships/slide" Target="slides/slide2.xml"/><Relationship Id="rId119" Type="http://schemas.openxmlformats.org/officeDocument/2006/relationships/slide" Target="slides/slide109.xml"/><Relationship Id="rId118" Type="http://schemas.openxmlformats.org/officeDocument/2006/relationships/slide" Target="slides/slide108.xml"/><Relationship Id="rId117" Type="http://schemas.openxmlformats.org/officeDocument/2006/relationships/slide" Target="slides/slide107.xml"/><Relationship Id="rId116" Type="http://schemas.openxmlformats.org/officeDocument/2006/relationships/slide" Target="slides/slide106.xml"/><Relationship Id="rId115" Type="http://schemas.openxmlformats.org/officeDocument/2006/relationships/slide" Target="slides/slide105.xml"/><Relationship Id="rId114" Type="http://schemas.openxmlformats.org/officeDocument/2006/relationships/slide" Target="slides/slide104.xml"/><Relationship Id="rId113" Type="http://schemas.openxmlformats.org/officeDocument/2006/relationships/slide" Target="slides/slide103.xml"/><Relationship Id="rId112" Type="http://schemas.openxmlformats.org/officeDocument/2006/relationships/slide" Target="slides/slide102.xml"/><Relationship Id="rId111" Type="http://schemas.openxmlformats.org/officeDocument/2006/relationships/slide" Target="slides/slide101.xml"/><Relationship Id="rId110" Type="http://schemas.openxmlformats.org/officeDocument/2006/relationships/slide" Target="slides/slide100.xml"/><Relationship Id="rId11" Type="http://schemas.openxmlformats.org/officeDocument/2006/relationships/slide" Target="slides/slide1.xml"/><Relationship Id="rId109" Type="http://schemas.openxmlformats.org/officeDocument/2006/relationships/slide" Target="slides/slide99.xml"/><Relationship Id="rId108" Type="http://schemas.openxmlformats.org/officeDocument/2006/relationships/slide" Target="slides/slide98.xml"/><Relationship Id="rId107" Type="http://schemas.openxmlformats.org/officeDocument/2006/relationships/slide" Target="slides/slide97.xml"/><Relationship Id="rId106" Type="http://schemas.openxmlformats.org/officeDocument/2006/relationships/slide" Target="slides/slide96.xml"/><Relationship Id="rId105" Type="http://schemas.openxmlformats.org/officeDocument/2006/relationships/slide" Target="slides/slide95.xml"/><Relationship Id="rId104" Type="http://schemas.openxmlformats.org/officeDocument/2006/relationships/slide" Target="slides/slide94.xml"/><Relationship Id="rId103" Type="http://schemas.openxmlformats.org/officeDocument/2006/relationships/slide" Target="slides/slide93.xml"/><Relationship Id="rId102" Type="http://schemas.openxmlformats.org/officeDocument/2006/relationships/slide" Target="slides/slide92.xml"/><Relationship Id="rId101" Type="http://schemas.openxmlformats.org/officeDocument/2006/relationships/slide" Target="slides/slide91.xml"/><Relationship Id="rId100" Type="http://schemas.openxmlformats.org/officeDocument/2006/relationships/slide" Target="slides/slide9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024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45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4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075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099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2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123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14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614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170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171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195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218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9219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9.xml"/><Relationship Id="rId1" Type="http://schemas.openxmlformats.org/officeDocument/2006/relationships/image" Target="../media/image11.jpeg"/></Relationships>
</file>

<file path=ppt/slides/_rels/slide10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99.xml"/><Relationship Id="rId1" Type="http://schemas.openxmlformats.org/officeDocument/2006/relationships/image" Target="../media/image101.jpeg"/></Relationships>
</file>

<file path=ppt/slides/_rels/slide10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00.xml"/><Relationship Id="rId1" Type="http://schemas.openxmlformats.org/officeDocument/2006/relationships/image" Target="../media/image102.jpeg"/></Relationships>
</file>

<file path=ppt/slides/_rels/slide10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101.xml"/><Relationship Id="rId1" Type="http://schemas.openxmlformats.org/officeDocument/2006/relationships/image" Target="../media/image103.jpeg"/></Relationships>
</file>

<file path=ppt/slides/_rels/slide10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02.xml"/><Relationship Id="rId1" Type="http://schemas.openxmlformats.org/officeDocument/2006/relationships/image" Target="../media/image104.jpeg"/></Relationships>
</file>

<file path=ppt/slides/_rels/slide10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03.xml"/><Relationship Id="rId1" Type="http://schemas.openxmlformats.org/officeDocument/2006/relationships/image" Target="../media/image105.jpeg"/></Relationships>
</file>

<file path=ppt/slides/_rels/slide10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04.xml"/><Relationship Id="rId1" Type="http://schemas.openxmlformats.org/officeDocument/2006/relationships/image" Target="../media/image106.jpeg"/></Relationships>
</file>

<file path=ppt/slides/_rels/slide10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05.xml"/><Relationship Id="rId1" Type="http://schemas.openxmlformats.org/officeDocument/2006/relationships/image" Target="../media/image107.jpeg"/></Relationships>
</file>

<file path=ppt/slides/_rels/slide10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06.xml"/><Relationship Id="rId1" Type="http://schemas.openxmlformats.org/officeDocument/2006/relationships/image" Target="../media/image108.jpeg"/></Relationships>
</file>

<file path=ppt/slides/_rels/slide10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07.xml"/><Relationship Id="rId1" Type="http://schemas.openxmlformats.org/officeDocument/2006/relationships/image" Target="../media/image109.jpeg"/></Relationships>
</file>

<file path=ppt/slides/_rels/slide10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08.xml"/><Relationship Id="rId1" Type="http://schemas.openxmlformats.org/officeDocument/2006/relationships/image" Target="../media/image110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0.xml"/><Relationship Id="rId1" Type="http://schemas.openxmlformats.org/officeDocument/2006/relationships/image" Target="../media/image12.jpeg"/></Relationships>
</file>

<file path=ppt/slides/_rels/slide1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09.xml"/><Relationship Id="rId1" Type="http://schemas.openxmlformats.org/officeDocument/2006/relationships/image" Target="../media/image111.jpeg"/></Relationships>
</file>

<file path=ppt/slides/_rels/slide1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10.xml"/><Relationship Id="rId1" Type="http://schemas.openxmlformats.org/officeDocument/2006/relationships/image" Target="../media/image112.jpeg"/></Relationships>
</file>

<file path=ppt/slides/_rels/slide1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11.xml"/><Relationship Id="rId1" Type="http://schemas.openxmlformats.org/officeDocument/2006/relationships/image" Target="../media/image113.jpeg"/></Relationships>
</file>

<file path=ppt/slides/_rels/slide1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112.xml"/><Relationship Id="rId1" Type="http://schemas.openxmlformats.org/officeDocument/2006/relationships/image" Target="../media/image114.jpeg"/></Relationships>
</file>

<file path=ppt/slides/_rels/slide1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113.xml"/><Relationship Id="rId1" Type="http://schemas.openxmlformats.org/officeDocument/2006/relationships/image" Target="../media/image115.jpeg"/></Relationships>
</file>

<file path=ppt/slides/_rels/slide1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114.xml"/><Relationship Id="rId1" Type="http://schemas.openxmlformats.org/officeDocument/2006/relationships/image" Target="../media/image116.jpeg"/></Relationships>
</file>

<file path=ppt/slides/_rels/slide1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15.xml"/><Relationship Id="rId1" Type="http://schemas.openxmlformats.org/officeDocument/2006/relationships/image" Target="../media/image117.jpeg"/></Relationships>
</file>

<file path=ppt/slides/_rels/slide1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16.xml"/><Relationship Id="rId1" Type="http://schemas.openxmlformats.org/officeDocument/2006/relationships/image" Target="../media/image118.jpeg"/></Relationships>
</file>

<file path=ppt/slides/_rels/slide1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17.xml"/><Relationship Id="rId1" Type="http://schemas.openxmlformats.org/officeDocument/2006/relationships/image" Target="../media/image119.jpeg"/></Relationships>
</file>

<file path=ppt/slides/_rels/slide1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18.xml"/><Relationship Id="rId1" Type="http://schemas.openxmlformats.org/officeDocument/2006/relationships/image" Target="../media/image120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1.xml"/><Relationship Id="rId1" Type="http://schemas.openxmlformats.org/officeDocument/2006/relationships/image" Target="../media/image13.jpeg"/></Relationships>
</file>

<file path=ppt/slides/_rels/slide1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19.xml"/><Relationship Id="rId1" Type="http://schemas.openxmlformats.org/officeDocument/2006/relationships/image" Target="../media/image121.jpeg"/></Relationships>
</file>

<file path=ppt/slides/_rels/slide1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20.xml"/><Relationship Id="rId1" Type="http://schemas.openxmlformats.org/officeDocument/2006/relationships/image" Target="../media/image122.jpeg"/></Relationships>
</file>

<file path=ppt/slides/_rels/slide1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21.xml"/><Relationship Id="rId1" Type="http://schemas.openxmlformats.org/officeDocument/2006/relationships/image" Target="../media/image123.jpeg"/></Relationships>
</file>

<file path=ppt/slides/_rels/slide1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22.xml"/><Relationship Id="rId1" Type="http://schemas.openxmlformats.org/officeDocument/2006/relationships/image" Target="../media/image124.jpeg"/></Relationships>
</file>

<file path=ppt/slides/_rels/slide1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23.xml"/><Relationship Id="rId1" Type="http://schemas.openxmlformats.org/officeDocument/2006/relationships/image" Target="../media/image125.jpeg"/></Relationships>
</file>

<file path=ppt/slides/_rels/slide1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24.xml"/><Relationship Id="rId1" Type="http://schemas.openxmlformats.org/officeDocument/2006/relationships/image" Target="../media/image126.jpeg"/></Relationships>
</file>

<file path=ppt/slides/_rels/slide1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25.xml"/><Relationship Id="rId1" Type="http://schemas.openxmlformats.org/officeDocument/2006/relationships/image" Target="../media/image127.jpeg"/></Relationships>
</file>

<file path=ppt/slides/_rels/slide1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26.xml"/><Relationship Id="rId1" Type="http://schemas.openxmlformats.org/officeDocument/2006/relationships/image" Target="../media/image128.jpeg"/></Relationships>
</file>

<file path=ppt/slides/_rels/slide1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27.xml"/><Relationship Id="rId1" Type="http://schemas.openxmlformats.org/officeDocument/2006/relationships/image" Target="../media/image129.jpeg"/></Relationships>
</file>

<file path=ppt/slides/_rels/slide1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128.xml"/><Relationship Id="rId1" Type="http://schemas.openxmlformats.org/officeDocument/2006/relationships/image" Target="../media/image130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2.xml"/><Relationship Id="rId1" Type="http://schemas.openxmlformats.org/officeDocument/2006/relationships/image" Target="../media/image14.jpeg"/></Relationships>
</file>

<file path=ppt/slides/_rels/slide1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129.xml"/><Relationship Id="rId1" Type="http://schemas.openxmlformats.org/officeDocument/2006/relationships/image" Target="../media/image131.jpeg"/></Relationships>
</file>

<file path=ppt/slides/_rels/slide1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130.xml"/><Relationship Id="rId1" Type="http://schemas.openxmlformats.org/officeDocument/2006/relationships/image" Target="../media/image132.jpeg"/></Relationships>
</file>

<file path=ppt/slides/_rels/slide1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31.xml"/><Relationship Id="rId1" Type="http://schemas.openxmlformats.org/officeDocument/2006/relationships/image" Target="../media/image133.jpeg"/></Relationships>
</file>

<file path=ppt/slides/_rels/slide1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32.xml"/><Relationship Id="rId1" Type="http://schemas.openxmlformats.org/officeDocument/2006/relationships/image" Target="../media/image134.jpeg"/></Relationships>
</file>

<file path=ppt/slides/_rels/slide1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33.xml"/><Relationship Id="rId1" Type="http://schemas.openxmlformats.org/officeDocument/2006/relationships/image" Target="../media/image135.jpeg"/></Relationships>
</file>

<file path=ppt/slides/_rels/slide1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34.xml"/><Relationship Id="rId1" Type="http://schemas.openxmlformats.org/officeDocument/2006/relationships/image" Target="../media/image136.jpeg"/></Relationships>
</file>

<file path=ppt/slides/_rels/slide1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35.xml"/><Relationship Id="rId1" Type="http://schemas.openxmlformats.org/officeDocument/2006/relationships/image" Target="../media/image137.jpeg"/></Relationships>
</file>

<file path=ppt/slides/_rels/slide1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36.xml"/><Relationship Id="rId1" Type="http://schemas.openxmlformats.org/officeDocument/2006/relationships/image" Target="../media/image138.jpeg"/></Relationships>
</file>

<file path=ppt/slides/_rels/slide1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37.xml"/><Relationship Id="rId1" Type="http://schemas.openxmlformats.org/officeDocument/2006/relationships/image" Target="../media/image139.jpeg"/></Relationships>
</file>

<file path=ppt/slides/_rels/slide1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38.xml"/><Relationship Id="rId1" Type="http://schemas.openxmlformats.org/officeDocument/2006/relationships/image" Target="../media/image140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3.xml"/><Relationship Id="rId1" Type="http://schemas.openxmlformats.org/officeDocument/2006/relationships/image" Target="../media/image15.jpeg"/></Relationships>
</file>

<file path=ppt/slides/_rels/slide1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139.xml"/><Relationship Id="rId1" Type="http://schemas.openxmlformats.org/officeDocument/2006/relationships/image" Target="../media/image141.jpeg"/></Relationships>
</file>

<file path=ppt/slides/_rels/slide1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140.xml"/><Relationship Id="rId1" Type="http://schemas.openxmlformats.org/officeDocument/2006/relationships/image" Target="../media/image142.jpeg"/></Relationships>
</file>

<file path=ppt/slides/_rels/slide1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.png"/><Relationship Id="rId3" Type="http://schemas.openxmlformats.org/officeDocument/2006/relationships/tags" Target="../tags/tag141.xml"/><Relationship Id="rId2" Type="http://schemas.openxmlformats.org/officeDocument/2006/relationships/image" Target="../media/image144.jpeg"/><Relationship Id="rId1" Type="http://schemas.openxmlformats.org/officeDocument/2006/relationships/image" Target="../media/image143.jpeg"/></Relationships>
</file>

<file path=ppt/slides/_rels/slide1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7.xml"/><Relationship Id="rId4" Type="http://schemas.openxmlformats.org/officeDocument/2006/relationships/image" Target="../media/image3.png"/><Relationship Id="rId3" Type="http://schemas.openxmlformats.org/officeDocument/2006/relationships/tags" Target="../tags/tag142.xml"/><Relationship Id="rId2" Type="http://schemas.openxmlformats.org/officeDocument/2006/relationships/image" Target="../media/image145.jpeg"/><Relationship Id="rId1" Type="http://schemas.openxmlformats.org/officeDocument/2006/relationships/image" Target="../media/image144.jpeg"/></Relationships>
</file>

<file path=ppt/slides/_rels/slide1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43.xml"/><Relationship Id="rId1" Type="http://schemas.openxmlformats.org/officeDocument/2006/relationships/image" Target="../media/image146.jpeg"/></Relationships>
</file>

<file path=ppt/slides/_rels/slide1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44.xml"/><Relationship Id="rId1" Type="http://schemas.openxmlformats.org/officeDocument/2006/relationships/image" Target="../media/image147.jpeg"/></Relationships>
</file>

<file path=ppt/slides/_rels/slide1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45.xml"/><Relationship Id="rId1" Type="http://schemas.openxmlformats.org/officeDocument/2006/relationships/image" Target="../media/image148.jpeg"/></Relationships>
</file>

<file path=ppt/slides/_rels/slide1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46.xml"/><Relationship Id="rId1" Type="http://schemas.openxmlformats.org/officeDocument/2006/relationships/image" Target="../media/image149.jpeg"/></Relationships>
</file>

<file path=ppt/slides/_rels/slide1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47.xml"/><Relationship Id="rId1" Type="http://schemas.openxmlformats.org/officeDocument/2006/relationships/image" Target="../media/image150.jpeg"/></Relationships>
</file>

<file path=ppt/slides/_rels/slide1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48.xml"/><Relationship Id="rId1" Type="http://schemas.openxmlformats.org/officeDocument/2006/relationships/image" Target="../media/image15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4.xml"/><Relationship Id="rId1" Type="http://schemas.openxmlformats.org/officeDocument/2006/relationships/image" Target="../media/image16.jpeg"/></Relationships>
</file>

<file path=ppt/slides/_rels/slide1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49.xml"/><Relationship Id="rId1" Type="http://schemas.openxmlformats.org/officeDocument/2006/relationships/image" Target="../media/image152.jpeg"/></Relationships>
</file>

<file path=ppt/slides/_rels/slide1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50.xml"/><Relationship Id="rId1" Type="http://schemas.openxmlformats.org/officeDocument/2006/relationships/image" Target="../media/image153.jpeg"/></Relationships>
</file>

<file path=ppt/slides/_rels/slide1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9.xml"/><Relationship Id="rId3" Type="http://schemas.openxmlformats.org/officeDocument/2006/relationships/image" Target="../media/image3.png"/><Relationship Id="rId2" Type="http://schemas.openxmlformats.org/officeDocument/2006/relationships/tags" Target="../tags/tag151.xml"/><Relationship Id="rId1" Type="http://schemas.openxmlformats.org/officeDocument/2006/relationships/image" Target="../media/image154.jpeg"/></Relationships>
</file>

<file path=ppt/slides/_rels/slide1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52.xml"/><Relationship Id="rId1" Type="http://schemas.openxmlformats.org/officeDocument/2006/relationships/image" Target="../media/image155.jpeg"/></Relationships>
</file>

<file path=ppt/slides/_rels/slide1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9.xml"/><Relationship Id="rId3" Type="http://schemas.openxmlformats.org/officeDocument/2006/relationships/image" Target="../media/image3.png"/><Relationship Id="rId2" Type="http://schemas.openxmlformats.org/officeDocument/2006/relationships/tags" Target="../tags/tag153.xml"/><Relationship Id="rId1" Type="http://schemas.openxmlformats.org/officeDocument/2006/relationships/image" Target="../media/image156.jpeg"/></Relationships>
</file>

<file path=ppt/slides/_rels/slide1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154.xml"/><Relationship Id="rId1" Type="http://schemas.openxmlformats.org/officeDocument/2006/relationships/image" Target="../media/image157.jpeg"/></Relationships>
</file>

<file path=ppt/slides/_rels/slide1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155.xml"/><Relationship Id="rId1" Type="http://schemas.openxmlformats.org/officeDocument/2006/relationships/image" Target="../media/image158.jpeg"/></Relationships>
</file>

<file path=ppt/slides/_rels/slide1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156.xml"/><Relationship Id="rId1" Type="http://schemas.openxmlformats.org/officeDocument/2006/relationships/image" Target="../media/image159.jpeg"/></Relationships>
</file>

<file path=ppt/slides/_rels/slide1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157.xml"/><Relationship Id="rId1" Type="http://schemas.openxmlformats.org/officeDocument/2006/relationships/image" Target="../media/image160.jpeg"/></Relationships>
</file>

<file path=ppt/slides/_rels/slide1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58.xml"/><Relationship Id="rId1" Type="http://schemas.openxmlformats.org/officeDocument/2006/relationships/image" Target="../media/image161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image" Target="../media/image17.jpeg"/></Relationships>
</file>

<file path=ppt/slides/_rels/slide1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159.xml"/><Relationship Id="rId1" Type="http://schemas.openxmlformats.org/officeDocument/2006/relationships/image" Target="../media/image162.jpeg"/></Relationships>
</file>

<file path=ppt/slides/_rels/slide1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160.xml"/><Relationship Id="rId1" Type="http://schemas.openxmlformats.org/officeDocument/2006/relationships/image" Target="../media/image163.jpeg"/></Relationships>
</file>

<file path=ppt/slides/_rels/slide1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161.xml"/><Relationship Id="rId1" Type="http://schemas.openxmlformats.org/officeDocument/2006/relationships/image" Target="../media/image164.jpeg"/></Relationships>
</file>

<file path=ppt/slides/_rels/slide1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162.xml"/><Relationship Id="rId1" Type="http://schemas.openxmlformats.org/officeDocument/2006/relationships/image" Target="../media/image165.jpeg"/></Relationships>
</file>

<file path=ppt/slides/_rels/slide16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163.xml"/><Relationship Id="rId1" Type="http://schemas.openxmlformats.org/officeDocument/2006/relationships/image" Target="../media/image166.jpeg"/></Relationships>
</file>

<file path=ppt/slides/_rels/slide1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164.xml"/><Relationship Id="rId1" Type="http://schemas.openxmlformats.org/officeDocument/2006/relationships/image" Target="../media/image167.jpeg"/></Relationships>
</file>

<file path=ppt/slides/_rels/slide16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65.xml"/><Relationship Id="rId1" Type="http://schemas.openxmlformats.org/officeDocument/2006/relationships/image" Target="../media/image168.jpeg"/></Relationships>
</file>

<file path=ppt/slides/_rels/slide16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66.xml"/><Relationship Id="rId1" Type="http://schemas.openxmlformats.org/officeDocument/2006/relationships/image" Target="../media/image169.jpeg"/></Relationships>
</file>

<file path=ppt/slides/_rels/slide16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167.xml"/><Relationship Id="rId1" Type="http://schemas.openxmlformats.org/officeDocument/2006/relationships/image" Target="../media/image170.jpeg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17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6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7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8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19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20.xml"/><Relationship Id="rId1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21.xml"/><Relationship Id="rId1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22.xml"/><Relationship Id="rId1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23.xml"/><Relationship Id="rId1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24.xml"/><Relationship Id="rId1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25.xml"/><Relationship Id="rId1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26.xml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27.xml"/><Relationship Id="rId1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28.xml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29.xml"/><Relationship Id="rId1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30.xml"/><Relationship Id="rId1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31.xml"/><Relationship Id="rId1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32.xml"/><Relationship Id="rId1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33.xml"/><Relationship Id="rId1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34.xml"/><Relationship Id="rId1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35.xml"/><Relationship Id="rId1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36.xml"/><Relationship Id="rId1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37.xml"/><Relationship Id="rId1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38.xml"/><Relationship Id="rId1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39.xml"/><Relationship Id="rId1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40.xml"/><Relationship Id="rId1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41.xml"/><Relationship Id="rId1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42.xml"/><Relationship Id="rId1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43.xml"/><Relationship Id="rId1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44.xml"/><Relationship Id="rId1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45.xml"/><Relationship Id="rId1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8.xml"/><Relationship Id="rId3" Type="http://schemas.openxmlformats.org/officeDocument/2006/relationships/image" Target="../media/image3.png"/><Relationship Id="rId2" Type="http://schemas.openxmlformats.org/officeDocument/2006/relationships/tags" Target="../tags/tag46.xml"/><Relationship Id="rId1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7.xml"/><Relationship Id="rId3" Type="http://schemas.openxmlformats.org/officeDocument/2006/relationships/image" Target="../media/image3.png"/><Relationship Id="rId2" Type="http://schemas.openxmlformats.org/officeDocument/2006/relationships/tags" Target="../tags/tag47.xml"/><Relationship Id="rId1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8.xml"/><Relationship Id="rId3" Type="http://schemas.openxmlformats.org/officeDocument/2006/relationships/image" Target="../media/image3.png"/><Relationship Id="rId2" Type="http://schemas.openxmlformats.org/officeDocument/2006/relationships/tags" Target="../tags/tag48.xml"/><Relationship Id="rId1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5.xml"/><Relationship Id="rId3" Type="http://schemas.openxmlformats.org/officeDocument/2006/relationships/image" Target="../media/image3.png"/><Relationship Id="rId2" Type="http://schemas.openxmlformats.org/officeDocument/2006/relationships/tags" Target="../tags/tag49.xml"/><Relationship Id="rId1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7.xml"/><Relationship Id="rId3" Type="http://schemas.openxmlformats.org/officeDocument/2006/relationships/image" Target="../media/image3.png"/><Relationship Id="rId2" Type="http://schemas.openxmlformats.org/officeDocument/2006/relationships/tags" Target="../tags/tag50.xml"/><Relationship Id="rId1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7.xml"/><Relationship Id="rId3" Type="http://schemas.openxmlformats.org/officeDocument/2006/relationships/image" Target="../media/image3.png"/><Relationship Id="rId2" Type="http://schemas.openxmlformats.org/officeDocument/2006/relationships/tags" Target="../tags/tag51.xml"/><Relationship Id="rId1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7.xml"/><Relationship Id="rId3" Type="http://schemas.openxmlformats.org/officeDocument/2006/relationships/image" Target="../media/image3.png"/><Relationship Id="rId2" Type="http://schemas.openxmlformats.org/officeDocument/2006/relationships/tags" Target="../tags/tag52.xml"/><Relationship Id="rId1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7.xml"/><Relationship Id="rId3" Type="http://schemas.openxmlformats.org/officeDocument/2006/relationships/image" Target="../media/image3.png"/><Relationship Id="rId2" Type="http://schemas.openxmlformats.org/officeDocument/2006/relationships/tags" Target="../tags/tag53.xml"/><Relationship Id="rId1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54.xml"/><Relationship Id="rId1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55.xml"/><Relationship Id="rId1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56.xml"/><Relationship Id="rId1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7.xml"/><Relationship Id="rId3" Type="http://schemas.openxmlformats.org/officeDocument/2006/relationships/image" Target="../media/image3.png"/><Relationship Id="rId2" Type="http://schemas.openxmlformats.org/officeDocument/2006/relationships/tags" Target="../tags/tag57.xml"/><Relationship Id="rId1" Type="http://schemas.openxmlformats.org/officeDocument/2006/relationships/image" Target="../media/image59.jpe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7.xml"/><Relationship Id="rId3" Type="http://schemas.openxmlformats.org/officeDocument/2006/relationships/image" Target="../media/image3.png"/><Relationship Id="rId2" Type="http://schemas.openxmlformats.org/officeDocument/2006/relationships/tags" Target="../tags/tag58.xml"/><Relationship Id="rId1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5.xml"/><Relationship Id="rId1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7.xml"/><Relationship Id="rId3" Type="http://schemas.openxmlformats.org/officeDocument/2006/relationships/image" Target="../media/image3.png"/><Relationship Id="rId2" Type="http://schemas.openxmlformats.org/officeDocument/2006/relationships/tags" Target="../tags/tag59.xml"/><Relationship Id="rId1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60.xml"/><Relationship Id="rId1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61.xml"/><Relationship Id="rId1" Type="http://schemas.openxmlformats.org/officeDocument/2006/relationships/image" Target="../media/image63.jpe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7.xml"/><Relationship Id="rId3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tags" Target="../tags/tag62.xml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7.xml"/><Relationship Id="rId3" Type="http://schemas.openxmlformats.org/officeDocument/2006/relationships/image" Target="../media/image3.png"/><Relationship Id="rId2" Type="http://schemas.openxmlformats.org/officeDocument/2006/relationships/tags" Target="../tags/tag63.xml"/><Relationship Id="rId1" Type="http://schemas.openxmlformats.org/officeDocument/2006/relationships/image" Target="../media/image65.jpe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64.xml"/><Relationship Id="rId1" Type="http://schemas.openxmlformats.org/officeDocument/2006/relationships/image" Target="../media/image66.jpeg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65.xml"/><Relationship Id="rId1" Type="http://schemas.openxmlformats.org/officeDocument/2006/relationships/image" Target="../media/image67.jpeg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7.xml"/><Relationship Id="rId3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image" Target="../media/image68.jpeg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67.xml"/><Relationship Id="rId1" Type="http://schemas.openxmlformats.org/officeDocument/2006/relationships/image" Target="../media/image69.jpeg"/></Relationships>
</file>

<file path=ppt/slides/_rels/slide6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5.xml"/><Relationship Id="rId3" Type="http://schemas.openxmlformats.org/officeDocument/2006/relationships/image" Target="../media/image3.png"/><Relationship Id="rId2" Type="http://schemas.openxmlformats.org/officeDocument/2006/relationships/tags" Target="../tags/tag68.xml"/><Relationship Id="rId1" Type="http://schemas.openxmlformats.org/officeDocument/2006/relationships/image" Target="../media/image70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6.xml"/><Relationship Id="rId1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5.xml"/><Relationship Id="rId3" Type="http://schemas.openxmlformats.org/officeDocument/2006/relationships/image" Target="../media/image3.png"/><Relationship Id="rId2" Type="http://schemas.openxmlformats.org/officeDocument/2006/relationships/tags" Target="../tags/tag69.xml"/><Relationship Id="rId1" Type="http://schemas.openxmlformats.org/officeDocument/2006/relationships/image" Target="../media/image71.jpeg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6.xml"/><Relationship Id="rId3" Type="http://schemas.openxmlformats.org/officeDocument/2006/relationships/image" Target="../media/image3.png"/><Relationship Id="rId2" Type="http://schemas.openxmlformats.org/officeDocument/2006/relationships/tags" Target="../tags/tag70.xml"/><Relationship Id="rId1" Type="http://schemas.openxmlformats.org/officeDocument/2006/relationships/image" Target="../media/image72.jpeg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6.xml"/><Relationship Id="rId3" Type="http://schemas.openxmlformats.org/officeDocument/2006/relationships/image" Target="../media/image3.png"/><Relationship Id="rId2" Type="http://schemas.openxmlformats.org/officeDocument/2006/relationships/tags" Target="../tags/tag71.xml"/><Relationship Id="rId1" Type="http://schemas.openxmlformats.org/officeDocument/2006/relationships/image" Target="../media/image73.jpeg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72.xml"/><Relationship Id="rId1" Type="http://schemas.openxmlformats.org/officeDocument/2006/relationships/image" Target="../media/image74.jpeg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73.xml"/><Relationship Id="rId1" Type="http://schemas.openxmlformats.org/officeDocument/2006/relationships/image" Target="../media/image75.jpeg"/></Relationships>
</file>

<file path=ppt/slides/_rels/slide7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74.xml"/><Relationship Id="rId1" Type="http://schemas.openxmlformats.org/officeDocument/2006/relationships/image" Target="../media/image76.jpeg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4.xml"/><Relationship Id="rId3" Type="http://schemas.openxmlformats.org/officeDocument/2006/relationships/image" Target="../media/image3.png"/><Relationship Id="rId2" Type="http://schemas.openxmlformats.org/officeDocument/2006/relationships/tags" Target="../tags/tag75.xml"/><Relationship Id="rId1" Type="http://schemas.openxmlformats.org/officeDocument/2006/relationships/image" Target="../media/image77.jpeg"/></Relationships>
</file>

<file path=ppt/slides/_rels/slide7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76.xml"/><Relationship Id="rId1" Type="http://schemas.openxmlformats.org/officeDocument/2006/relationships/image" Target="../media/image78.jpeg"/></Relationships>
</file>

<file path=ppt/slides/_rels/slide7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4.xml"/><Relationship Id="rId3" Type="http://schemas.openxmlformats.org/officeDocument/2006/relationships/image" Target="../media/image3.png"/><Relationship Id="rId2" Type="http://schemas.openxmlformats.org/officeDocument/2006/relationships/tags" Target="../tags/tag77.xml"/><Relationship Id="rId1" Type="http://schemas.openxmlformats.org/officeDocument/2006/relationships/image" Target="../media/image79.jpeg"/></Relationships>
</file>

<file path=ppt/slides/_rels/slide7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78.xml"/><Relationship Id="rId1" Type="http://schemas.openxmlformats.org/officeDocument/2006/relationships/image" Target="../media/image8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4.xml"/><Relationship Id="rId3" Type="http://schemas.openxmlformats.org/officeDocument/2006/relationships/image" Target="../media/image3.png"/><Relationship Id="rId2" Type="http://schemas.openxmlformats.org/officeDocument/2006/relationships/tags" Target="../tags/tag79.xml"/><Relationship Id="rId1" Type="http://schemas.openxmlformats.org/officeDocument/2006/relationships/image" Target="../media/image81.jpeg"/></Relationships>
</file>

<file path=ppt/slides/_rels/slide8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80.xml"/><Relationship Id="rId1" Type="http://schemas.openxmlformats.org/officeDocument/2006/relationships/image" Target="../media/image82.jpeg"/></Relationships>
</file>

<file path=ppt/slides/_rels/slide8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81.xml"/><Relationship Id="rId1" Type="http://schemas.openxmlformats.org/officeDocument/2006/relationships/image" Target="../media/image83.jpeg"/></Relationships>
</file>

<file path=ppt/slides/_rels/slide8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82.xml"/><Relationship Id="rId1" Type="http://schemas.openxmlformats.org/officeDocument/2006/relationships/image" Target="../media/image84.jpeg"/></Relationships>
</file>

<file path=ppt/slides/_rels/slide8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83.xml"/><Relationship Id="rId1" Type="http://schemas.openxmlformats.org/officeDocument/2006/relationships/image" Target="../media/image85.jpeg"/></Relationships>
</file>

<file path=ppt/slides/_rels/slide8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84.xml"/><Relationship Id="rId1" Type="http://schemas.openxmlformats.org/officeDocument/2006/relationships/image" Target="../media/image86.jpeg"/></Relationships>
</file>

<file path=ppt/slides/_rels/slide8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85.xml"/><Relationship Id="rId1" Type="http://schemas.openxmlformats.org/officeDocument/2006/relationships/image" Target="../media/image87.jpeg"/></Relationships>
</file>

<file path=ppt/slides/_rels/slide8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86.xml"/><Relationship Id="rId1" Type="http://schemas.openxmlformats.org/officeDocument/2006/relationships/image" Target="../media/image88.jpeg"/></Relationships>
</file>

<file path=ppt/slides/_rels/slide8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87.xml"/><Relationship Id="rId1" Type="http://schemas.openxmlformats.org/officeDocument/2006/relationships/image" Target="../media/image89.jpeg"/></Relationships>
</file>

<file path=ppt/slides/_rels/slide8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88.xml"/><Relationship Id="rId1" Type="http://schemas.openxmlformats.org/officeDocument/2006/relationships/image" Target="../media/image90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89.xml"/><Relationship Id="rId1" Type="http://schemas.openxmlformats.org/officeDocument/2006/relationships/image" Target="../media/image91.jpeg"/></Relationships>
</file>

<file path=ppt/slides/_rels/slide9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90.xml"/><Relationship Id="rId1" Type="http://schemas.openxmlformats.org/officeDocument/2006/relationships/image" Target="../media/image92.jpeg"/></Relationships>
</file>

<file path=ppt/slides/_rels/slide9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91.xml"/><Relationship Id="rId1" Type="http://schemas.openxmlformats.org/officeDocument/2006/relationships/image" Target="../media/image93.jpeg"/></Relationships>
</file>

<file path=ppt/slides/_rels/slide9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92.xml"/><Relationship Id="rId1" Type="http://schemas.openxmlformats.org/officeDocument/2006/relationships/image" Target="../media/image94.jpeg"/></Relationships>
</file>

<file path=ppt/slides/_rels/slide9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93.xml"/><Relationship Id="rId1" Type="http://schemas.openxmlformats.org/officeDocument/2006/relationships/image" Target="../media/image95.jpeg"/></Relationships>
</file>

<file path=ppt/slides/_rels/slide9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94.xml"/><Relationship Id="rId1" Type="http://schemas.openxmlformats.org/officeDocument/2006/relationships/image" Target="../media/image96.jpeg"/></Relationships>
</file>

<file path=ppt/slides/_rels/slide9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95.xml"/><Relationship Id="rId1" Type="http://schemas.openxmlformats.org/officeDocument/2006/relationships/image" Target="../media/image97.jpeg"/></Relationships>
</file>

<file path=ppt/slides/_rels/slide9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96.xml"/><Relationship Id="rId1" Type="http://schemas.openxmlformats.org/officeDocument/2006/relationships/image" Target="../media/image98.jpeg"/></Relationships>
</file>

<file path=ppt/slides/_rels/slide9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png"/><Relationship Id="rId2" Type="http://schemas.openxmlformats.org/officeDocument/2006/relationships/tags" Target="../tags/tag97.xml"/><Relationship Id="rId1" Type="http://schemas.openxmlformats.org/officeDocument/2006/relationships/image" Target="../media/image99.jpeg"/></Relationships>
</file>

<file path=ppt/slides/_rels/slide9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3.png"/><Relationship Id="rId2" Type="http://schemas.openxmlformats.org/officeDocument/2006/relationships/tags" Target="../tags/tag98.xml"/><Relationship Id="rId1" Type="http://schemas.openxmlformats.org/officeDocument/2006/relationships/image" Target="../media/image10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标题 1"/>
          <p:cNvSpPr>
            <a:spLocks noGrp="1"/>
          </p:cNvSpPr>
          <p:nvPr>
            <p:ph type="ctrTitle"/>
          </p:nvPr>
        </p:nvSpPr>
        <p:spPr/>
        <p:txBody>
          <a:bodyPr anchor="b" anchorCtr="0"/>
          <a:p>
            <a:pPr defTabSz="914400">
              <a:buClrTx/>
              <a:buSzTx/>
              <a:buFontTx/>
              <a:buNone/>
            </a:pPr>
            <a:endParaRPr lang="zh-CN" altLang="en-US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1266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462" y="0"/>
            <a:ext cx="9174162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229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29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92161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9216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92161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9216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92161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9216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92161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9216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92161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9216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92161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9216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92161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9216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92161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9216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92161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9216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-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92161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9216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229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29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92161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9216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92161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9216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61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92162" name="图片 2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3185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318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9318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233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95234" name="图片 2" descr="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5235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6257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96258" name="图片 1" descr="1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625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7281" name="图片 2" descr="AZ2W灰黄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728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9728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0342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0342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0445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0445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01" name="图片 2" descr="ELX2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0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0240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229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29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0445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0445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0445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0445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0445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0445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5473" name="图片 1" descr="TF5藏青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5474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05475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6497" name="图片 2" descr="TF5浅粉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649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0649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0752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0752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0752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0752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0752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0752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7521" name="图片 2" descr="Z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752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0752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9569" name="图片 2" descr="Z3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957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0957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-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229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29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0593" name="图片 1" descr="Z3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0594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10595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8545" name="图片 1" descr="LZ3黑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54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0854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3665" name="图片 1" descr="88D2黑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366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1366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5713" name="图片 1" descr="001白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5714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15715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6737" name="图片 2" descr="SHTS3蓝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673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1673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7761" name="图片 1" descr="SHTS3白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776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1776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8785" name="图片 1" descr="SHTS3藏青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878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1878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9809" name="图片 1" descr="SHTS3黑青柠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981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1981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20834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0835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0833" name="图片 1" descr="65JRE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0834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0835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-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229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29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1857" name="图片 1" descr="37儿童白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185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185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881" name="图片 2" descr="37儿童白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88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288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3905" name="图片 1" descr="220米白儿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906" name="图片 2" descr="LUJ儿童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3907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3908" name="图片 8" descr="微信图片_20220726151440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4929" name="图片 2" descr="LUJ儿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4930" name="图片 2" descr="220粉儿童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4931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4932" name="图片 8" descr="微信图片_20220726151440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5953" name="图片 1" descr="65儿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5954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5955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6977" name="图片 3" descr="SHBA4JRCR儿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697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697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8001" name="图片 3" descr="SHBA4JRCR儿童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800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800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9025" name="图片 2" descr="65J儿童白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902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902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0049" name="图片 3" descr="CFT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005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3005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1073" name="图片 1" descr="A3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1074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31075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-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229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29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2097" name="图片 1" descr="A3J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209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3209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21" name="图片 2" descr="210j柠檬黄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2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3312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3414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3414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4145" name="图片 2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414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3414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5169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517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3517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6193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6194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36195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7217" name="图片 2" descr="1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721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3721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8241" name="图片 1" descr="1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824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3824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9265" name="图片 2" descr="1-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926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3926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0289" name="图片 1" descr="SHRGL1LEX沙棕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029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4029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-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229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29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1313" name="图片 2" descr="SHRGL1LEX橙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1314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41315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2337" name="图片 1" descr="SHRGL1LEX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233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4233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61" name="图片 2" descr="SHRGL1MEX沙棕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6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4336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4385" name="图片 1" descr="SHRGL1MEX薄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438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4438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5409" name="图片 2" descr="SHRGL1MEX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541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4541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6433" name="图片 1" descr="SHRFJ1LEX黑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6434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46435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7457" name="图片 1" descr="SHRFJ1LEX浅橄榄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745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4745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8481" name="图片 1" descr="SHRFJ1MEX浅橄榄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848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4848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9505" name="图片 1" descr="100X女亮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950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4950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0529" name="标题 1"/>
          <p:cNvSpPr>
            <a:spLocks noGrp="1"/>
          </p:cNvSpPr>
          <p:nvPr>
            <p:ph type="ctrTitle"/>
          </p:nvPr>
        </p:nvSpPr>
        <p:spPr/>
        <p:txBody>
          <a:bodyPr anchor="b" anchorCtr="0"/>
          <a:p>
            <a:pPr defTabSz="914400">
              <a:buClrTx/>
              <a:buSzTx/>
              <a:buFontTx/>
              <a:buNone/>
            </a:pPr>
            <a:endParaRPr lang="zh-CN" altLang="en-US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50530" name="图片 2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937" y="0"/>
            <a:ext cx="915352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-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229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29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1-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229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29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-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229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29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229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29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229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29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-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229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29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89" name="图片 1" descr="1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29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3" name="图片 2" descr="1-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3315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7" name="图片 1" descr="1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433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图片 2" descr="1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536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385" name="图片 2" descr="1-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638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09" name="图片 2" descr="1-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741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3" name="图片 1" descr="1-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4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8435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7" name="图片 2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945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229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29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945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945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1" name="图片 1" descr="运动鞋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2048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5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2150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29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2253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945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945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3" name="图片 3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4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23555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7" name="图片 1" descr="运动鞋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2457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1" name="图片 2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2560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5" name="图片 1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2662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945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945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229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29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49" name="图片 2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2765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945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945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3" name="图片 1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4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28675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2969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2969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7" name="图片 1" descr="运动鞋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2969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3" name="图片 2" descr="37藏青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4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33795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817" name="图片 2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1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3481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6865" name="图片 2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3686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89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37890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37" name="图片 1" descr="620白黄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3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3993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229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29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61" name="图片 2" descr="620白薄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4096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09" name="图片 2" descr="220宽楦米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4301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3" name="图片 1" descr="220宽楦黑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4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44035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057" name="图片 1" descr="220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5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4505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4608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4608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4608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4608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4608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4608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6081" name="图片 2" descr="220米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4608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105" name="图片 1" descr="220白银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0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4710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8129" name="图片 1" descr="白浅灰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3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4813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229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29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49154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49155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9153" name="图片 2" descr="88D3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4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49155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0177" name="图片 1" descr="88D3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17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5017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50179" name="图片 8" descr="微信图片_20220726151440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01" name="图片 2" descr="88D3黑紫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5120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5222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5222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5222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5222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5222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5222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2225" name="图片 2" descr="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2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5222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3249" name="图片 3" descr="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5325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229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29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5297" name="图片 1" descr="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29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5529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6321" name="图片 1" descr="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32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5632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7345" name="图片 3" descr="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34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5734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运动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5837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5837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运动鞋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5837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5837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0417" name="图片 2" descr="CFZ3白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1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6041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41" name="图片 2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4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6144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2465" name="图片 1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46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6246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3489" name="图片 1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49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6349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4513" name="图片 2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14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64515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229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29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5537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53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6553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6561" name="图片 2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56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6656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7585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6758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8609" name="图片 6" descr="1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861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6861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9633" name="图片 2" descr="101浅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9634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69635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0657" name="图片 1" descr="101白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5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7065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681" name="图片 1" descr="101米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8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7168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2705" name="图片 2" descr="210藏青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270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7270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3729" name="图片 1" descr="460灰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373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7373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4753" name="图片 3" descr="460W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4754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74755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9114790" cy="6858000"/>
          </a:xfrm>
          <a:prstGeom prst="rect">
            <a:avLst/>
          </a:prstGeom>
        </p:spPr>
      </p:pic>
      <p:sp>
        <p:nvSpPr>
          <p:cNvPr id="1229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1229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5777" name="图片 4" descr="460W灰米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577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7577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6801" name="图片 3" descr="520白橙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680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7680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7825" name="图片 3" descr="520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782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7782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8849" name="图片 3" descr="520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885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7885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21" name="图片 2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2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8192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2945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94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8294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3969" name="图片 1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3970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83971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6017" name="图片 1" descr="cd2黄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6018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86019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7041" name="图片 1" descr="CD2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7042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87043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8065" name="图片 1" descr="LU3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88" y="0"/>
            <a:ext cx="91154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8066" name="标题 3073"/>
          <p:cNvSpPr>
            <a:spLocks noGrp="1"/>
          </p:cNvSpPr>
          <p:nvPr>
            <p:ph type="ctrTitle"/>
          </p:nvPr>
        </p:nvSpPr>
        <p:spPr>
          <a:xfrm>
            <a:off x="-180975" y="6453188"/>
            <a:ext cx="2490788" cy="354012"/>
          </a:xfrm>
        </p:spPr>
        <p:txBody>
          <a:bodyPr anchor="ctr" anchorCtr="0"/>
          <a:p>
            <a:pPr defTabSz="914400">
              <a:buClrTx/>
              <a:buSzTx/>
              <a:buFontTx/>
              <a:buNone/>
            </a:pP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博乐之道</a:t>
            </a:r>
            <a:r>
              <a:rPr lang="en-US" altLang="zh-CN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 </a:t>
            </a:r>
            <a:r>
              <a:rPr lang="zh-CN" altLang="en-US" sz="1600" kern="1200" baseline="0" dirty="0">
                <a:latin typeface="微软雅黑" panose="020B0503020204020204" charset="-122"/>
                <a:ea typeface="微软雅黑" panose="020B0503020204020204" charset="-122"/>
                <a:cs typeface="+mj-cs"/>
                <a:sym typeface="宋体" panose="02010600030101010101" pitchFamily="2" charset="-122"/>
              </a:rPr>
              <a:t>源于运动</a:t>
            </a:r>
            <a:endParaRPr lang="zh-CN" altLang="zh-CN" sz="1600" kern="1200" baseline="0">
              <a:latin typeface="+mj-lt"/>
              <a:ea typeface="+mj-ea"/>
              <a:cs typeface="+mj-cs"/>
            </a:endParaRPr>
          </a:p>
        </p:txBody>
      </p:sp>
      <p:pic>
        <p:nvPicPr>
          <p:cNvPr id="88067" name="图片 8" descr="微信图片_2022072615144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8063" y="0"/>
            <a:ext cx="1785937" cy="73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1503</Words>
  <Application>WPS 演示</Application>
  <PresentationFormat/>
  <Paragraphs>334</Paragraphs>
  <Slides>169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169</vt:i4>
      </vt:variant>
    </vt:vector>
  </HeadingPairs>
  <TitlesOfParts>
    <vt:vector size="184" baseType="lpstr">
      <vt:lpstr>Arial</vt:lpstr>
      <vt:lpstr>宋体</vt:lpstr>
      <vt:lpstr>Wingdings</vt:lpstr>
      <vt:lpstr>微软雅黑</vt:lpstr>
      <vt:lpstr>Arial Unicode MS</vt:lpstr>
      <vt:lpstr>Calibri</vt:lpstr>
      <vt:lpstr>默认设计模板</vt:lpstr>
      <vt:lpstr>1_默认设计模板</vt:lpstr>
      <vt:lpstr>2_默认设计模板</vt:lpstr>
      <vt:lpstr>3_默认设计模板</vt:lpstr>
      <vt:lpstr>4_默认设计模板</vt:lpstr>
      <vt:lpstr>5_默认设计模板</vt:lpstr>
      <vt:lpstr>6_默认设计模板</vt:lpstr>
      <vt:lpstr>8_默认设计模板</vt:lpstr>
      <vt:lpstr>9_默认设计模板</vt:lpstr>
      <vt:lpstr>PowerPoint 演示文稿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博乐之道 源于运动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博乐之道 源于运动</dc:title>
  <dc:creator>Administrator</dc:creator>
  <cp:lastModifiedBy>直觉</cp:lastModifiedBy>
  <cp:revision>133</cp:revision>
  <dcterms:created xsi:type="dcterms:W3CDTF">2023-12-22T06:05:00Z</dcterms:created>
  <dcterms:modified xsi:type="dcterms:W3CDTF">2026-02-01T08:45:56Z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9F3EC5861CE4483A9A15571B228C68F9_13</vt:lpwstr>
  </property>
</Properties>
</file>